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unk\Desktop\&#1088;&#1080;&#1090;&#1072;.&#1082;&#1072;&#1096;&#1072;\&#1053;&#1077;&#1080;&#1079;&#1074;&#1077;&#1089;&#1090;&#1077;&#1085;%20-%20&#1089;&#1086;&#1083;&#1076;&#1072;&#1090;&#1089;&#1082;&#1072;&#1103;%20&#1082;&#1072;&#1096;&#1072;_(Audio-VK4.ru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8205814" cy="838200"/>
          </a:xfrm>
        </p:spPr>
        <p:txBody>
          <a:bodyPr/>
          <a:lstStyle/>
          <a:p>
            <a:r>
              <a:rPr lang="en-US" dirty="0" smtClean="0"/>
              <a:t># </a:t>
            </a:r>
            <a:r>
              <a:rPr lang="ru-RU" dirty="0" err="1" smtClean="0"/>
              <a:t>Папаповар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err="1" smtClean="0"/>
              <a:t>солдатскаяКаша</a:t>
            </a:r>
            <a:endParaRPr lang="ru-RU" dirty="0"/>
          </a:p>
        </p:txBody>
      </p:sp>
      <p:pic>
        <p:nvPicPr>
          <p:cNvPr id="12291" name="Picture 3" descr="C:\Users\Punk\Desktop\рита.каш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90166" y="1554163"/>
            <a:ext cx="711606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Неизвестен - солдатская каша_(Audio-VK4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nk\Desktop\рита.каша\изображение_viber_2020-04-14_18-41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5953"/>
            <a:ext cx="8072494" cy="605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75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nk\Desktop\рита.каша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863" y="571480"/>
            <a:ext cx="8715855" cy="580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28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77318" cy="5437207"/>
          </a:xfrm>
        </p:spPr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ШАРГИНА МАРГАРИТА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с ПАПОЙ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МАОУ ВАГАЙСКАЯ СОШ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 Б КЛАСС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6203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nk\Desktop\рита.каша\изображение_viber_2020-04-14_18-39-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3646"/>
            <a:ext cx="7990497" cy="599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25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nk\Desktop\рита.каша\изображение_viber_2020-04-14_18-39-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710" y="284126"/>
            <a:ext cx="8050818" cy="603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5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nk\Desktop\рита.каша\изображение_viber_2020-04-14_18-40-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7225"/>
            <a:ext cx="7858179" cy="58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88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unk\Desktop\рита.каша\изображение_viber_2020-04-14_18-40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215370" cy="61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1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nk\Desktop\рита.каша\изображение_viber_2020-04-14_18-40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3027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7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nk\Desktop\рита.каша\изображение_viber_2020-04-14_18-40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4383"/>
            <a:ext cx="7858179" cy="58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04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nk\Desktop\рита.каша\изображение_viber_2020-04-14_18-40-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805"/>
            <a:ext cx="8001055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28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14</Words>
  <PresentationFormat>Экран (4:3)</PresentationFormat>
  <Paragraphs>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# Папаповар #солдатскаяКаша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8</cp:revision>
  <dcterms:created xsi:type="dcterms:W3CDTF">2020-04-15T11:53:07Z</dcterms:created>
  <dcterms:modified xsi:type="dcterms:W3CDTF">2020-04-15T15:10:07Z</dcterms:modified>
</cp:coreProperties>
</file>